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  <p:sldId id="266" r:id="rId6"/>
    <p:sldId id="284" r:id="rId7"/>
    <p:sldId id="285" r:id="rId8"/>
    <p:sldId id="286" r:id="rId9"/>
    <p:sldId id="287" r:id="rId10"/>
    <p:sldId id="288" r:id="rId11"/>
    <p:sldId id="289" r:id="rId12"/>
    <p:sldId id="29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1020" y="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3096344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космической тарелки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в технике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«Оригами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8144" y="2204864"/>
            <a:ext cx="2664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Начните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сгибать, как конверт.</a:t>
            </a:r>
          </a:p>
        </p:txBody>
      </p:sp>
      <p:pic>
        <p:nvPicPr>
          <p:cNvPr id="8194" name="Picture 2" descr="https://page365.ru/wp-content/uploads/2018/03/1etapi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7"/>
            <a:ext cx="2808311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page365.ru/wp-content/uploads/2018/03/1etapi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437757"/>
            <a:ext cx="2808312" cy="202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938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page365.ru/wp-content/uploads/2018/03/1etapi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92336"/>
            <a:ext cx="2592288" cy="194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03848" y="1412777"/>
            <a:ext cx="56886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Затем впоследствии уже будут виднеться две треугольные части. Следуйте дальнейшей инструкции.</a:t>
            </a:r>
          </a:p>
        </p:txBody>
      </p:sp>
      <p:pic>
        <p:nvPicPr>
          <p:cNvPr id="10244" name="Picture 4" descr="https://page365.ru/wp-content/uploads/2018/03/1etapi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66513"/>
            <a:ext cx="2520280" cy="173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page365.ru/wp-content/uploads/2018/03/1etapi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1659" y="2636912"/>
            <a:ext cx="2068413" cy="155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page365.ru/wp-content/uploads/2018/03/1etapi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1659" y="4293096"/>
            <a:ext cx="2068413" cy="155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s://page365.ru/wp-content/uploads/2018/03/1etapi1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284984"/>
            <a:ext cx="2114104" cy="158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10800000" flipV="1">
            <a:off x="323528" y="1492335"/>
            <a:ext cx="319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 rot="10800000" flipV="1">
            <a:off x="324989" y="3745605"/>
            <a:ext cx="293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 rot="10800000" flipH="1" flipV="1">
            <a:off x="3184823" y="2668338"/>
            <a:ext cx="235049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203849" y="4437112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516216" y="3412179"/>
            <a:ext cx="222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142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20" y="260648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s://page365.ru/wp-content/uploads/2018/03/1etapi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2880320" cy="210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page365.ru/wp-content/uploads/2018/03/korab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797983"/>
            <a:ext cx="2880320" cy="222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04048" y="1700808"/>
            <a:ext cx="40324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Конечный результат должен быть таким (1). Украсьте космический кораблик кружочками , вырезанными из цветной бумаги. 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Возьмите лист картонки чёрного цвета, приклейте на неё космический кораблик а фон украсьте звёздочками (вырежьте из цветной бумаги) (2).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9872" y="1700808"/>
            <a:ext cx="373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355977" y="4077072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0811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20" y="260648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1916832"/>
            <a:ext cx="360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работы понадобятся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бумага, вернее квадратные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листы разного цвета, если захотите сделать несколько. Ну а если одну «Космическую тарелку», то возьмите один квадратный лист.</a:t>
            </a:r>
          </a:p>
          <a:p>
            <a:pPr indent="457200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page365.ru/wp-content/uploads/2018/03/korabl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35088"/>
            <a:ext cx="4958349" cy="369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5868144" y="1628800"/>
            <a:ext cx="3024336" cy="3528392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Итог будет таким. Здесь несколько картин.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page365.ru/wp-content/uploads/2018/03/korab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580" y="1393850"/>
            <a:ext cx="5411612" cy="397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https://page365.ru/wp-content/uploads/2018/03/1etap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7279" y="1445940"/>
            <a:ext cx="5142898" cy="385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12160" y="1556792"/>
            <a:ext cx="28803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думаю, что оригами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нравится всем. Что может быть легче? Итак, сложите квадратный лист пополам вдоль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80112" y="1427414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Далее опять пополам.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page365.ru/wp-content/uploads/2018/03/1etapi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4971373" cy="373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page365.ru/wp-content/uploads/2018/03/1etapi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56859"/>
            <a:ext cx="2835771" cy="20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652120" y="2482972"/>
            <a:ext cx="33843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этой линии сгиба опять начинайте делать сгибы с обоих сторон.</a:t>
            </a:r>
          </a:p>
        </p:txBody>
      </p:sp>
      <p:pic>
        <p:nvPicPr>
          <p:cNvPr id="5124" name="Picture 4" descr="https://page365.ru/wp-content/uploads/2018/03/1etapi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517868"/>
            <a:ext cx="2732347" cy="204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3096344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6146" name="Picture 2" descr="https://page365.ru/wp-content/uploads/2018/03/1etapi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369" y="1484784"/>
            <a:ext cx="4791719" cy="366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96136" y="1916832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Теперь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отогните вот так, как тут показано.</a:t>
            </a:r>
          </a:p>
        </p:txBody>
      </p:sp>
    </p:spTree>
    <p:extLst>
      <p:ext uri="{BB962C8B-B14F-4D97-AF65-F5344CB8AC3E}">
        <p14:creationId xmlns:p14="http://schemas.microsoft.com/office/powerpoint/2010/main" xmlns="" val="34460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20" y="260648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2679204"/>
            <a:ext cx="29523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далее с обратной стороны выверните часть детали.</a:t>
            </a:r>
          </a:p>
        </p:txBody>
      </p:sp>
      <p:pic>
        <p:nvPicPr>
          <p:cNvPr id="7170" name="Picture 2" descr="https://page365.ru/wp-content/uploads/2018/03/1etapi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71092"/>
            <a:ext cx="268829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page365.ru/wp-content/uploads/2018/03/1etapi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687316"/>
            <a:ext cx="2670215" cy="200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119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5868144" y="2060848"/>
            <a:ext cx="2736304" cy="1152128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Следующий шаг, вам предстоит обрезать все лишнее.</a:t>
            </a:r>
          </a:p>
          <a:p>
            <a:pPr marL="0" indent="457200" algn="just">
              <a:spcBef>
                <a:spcPts val="0"/>
              </a:spcBef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page365.ru/wp-content/uploads/2018/03/1etapi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8"/>
            <a:ext cx="2808312" cy="205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page365.ru/wp-content/uploads/2018/03/1etapi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2715" y="3466017"/>
            <a:ext cx="2812529" cy="205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65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1388</TotalTime>
  <Words>178</Words>
  <Application>Microsoft Office PowerPoint</Application>
  <PresentationFormat>Экран (4:3)</PresentationFormat>
  <Paragraphs>26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   Мастер-класс по изготовлению космической тарелки в технике «Оригами»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Слайд 2</vt:lpstr>
      <vt:lpstr>Кружок декоративно-прикладного творчества</vt:lpstr>
      <vt:lpstr>Слайд 4</vt:lpstr>
      <vt:lpstr>Слайд 5</vt:lpstr>
      <vt:lpstr>Слайд 6</vt:lpstr>
      <vt:lpstr>     </vt:lpstr>
      <vt:lpstr>Слайд 8</vt:lpstr>
      <vt:lpstr>Кружок декоративно-прикладного творчества</vt:lpstr>
      <vt:lpstr>Слайд 10</vt:lpstr>
      <vt:lpstr>Слайд 11</vt:lpstr>
      <vt:lpstr>Слайд 12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Admin</cp:lastModifiedBy>
  <cp:revision>205</cp:revision>
  <dcterms:created xsi:type="dcterms:W3CDTF">2013-09-30T22:23:58Z</dcterms:created>
  <dcterms:modified xsi:type="dcterms:W3CDTF">2020-04-09T12:25:11Z</dcterms:modified>
</cp:coreProperties>
</file>